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介绍了中国天宫空间站宇航员的太空生活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普及太空知识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展现中国航天技术的细节和人文关怀。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070" y="1268760"/>
            <a:ext cx="10968272" cy="146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hear of China’s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Tiangong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space station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much do you know about the lives of astronauts working in the space station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along and find 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astronauts in space, exercise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environment is very different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 helps astronauts stay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they exercise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spin bike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动感单车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treadmill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跑步机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other fitness equipment in the space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equipment makes it easy for astronauts to work 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Astronauts live in a weightless environment, so they can’t take showers like we do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 bathroom in the space station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do they keep themselves clean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worry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Tiangong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 special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bathroom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wipe themselves clean with a wet towel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13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astronauts eat in the space station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bread and porridge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also traditional Chinese dishes, like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gongbao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chicken, fried rice, and fried noodles with sliced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special “fridge” to store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of “aerogel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气凝胶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food stays cool in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if astronauts miss their families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special communication equipment in the space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have personal “sky-to-earth” calls with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astronauts wear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earphones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only helps them talk with each other but also allows them to talk to the ground from any position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 of the lives of the astronauts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2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5980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写作手法题。本文第一段中连续提出了两个问题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find 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引出后文。故选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3039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578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 1, the writer leads into the topic by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sayings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numbers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questions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259727"/>
            <a:ext cx="4020523" cy="42688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77749" y="124751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70662" y="5012992"/>
            <a:ext cx="11485848" cy="576248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在开篇段落使用的引入技巧有提问、举例、引用经典、数据等等。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390" y="4752023"/>
            <a:ext cx="1672365" cy="50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12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21080"/>
            <a:ext cx="11485848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2—5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自然段介绍了宇航员在太空中的生活。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is special communication equipment in the space station. Astronauts can have personal ‘sky-to-earth’ calls with their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en-US" altLang="zh-CN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这两句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用作单数形式时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指一个家庭整体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包括父母和孩子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。用作复数形式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指多个不同的家庭或者指家庭成员。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话中可知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宇航员可以在空间站通过特殊的沟通设备和家人们通话。故选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16807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654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is TRUE from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03123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hardly exercise in the space station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03123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dry towels to clean their bodies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03123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delicious is available in the space station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03123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easy for astronauts to talk with their families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7749" y="752672"/>
            <a:ext cx="407483" cy="552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877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46934" y="4882648"/>
            <a:ext cx="542925" cy="42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49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1304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写作意图题。通读全文可知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2—5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段都在写宇航员在太空中的生活。第一段中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“How much do you know about the lives of astronauts working in the space station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和最后一段中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“What do you think of the lives of the astronauts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都直接点明。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main purpose of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 the lives of the astronauts in space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describe the difficulties of living in space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invite people to travel to the space station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introduce China’s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Tiangong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space station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836712"/>
            <a:ext cx="4092448" cy="43546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77749" y="86059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94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第一段是文章总起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引入话题。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2—5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段从运动、洗漱、吃饭和通话几个方面描述宇航员的太空生活。最后一段是总结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故文章结构为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0146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974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best shows the structure of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9713" algn="l"/>
                <a:tab pos="5557838" algn="l"/>
              </a:tabLst>
            </a:pPr>
            <a:endParaRPr lang="en-US" altLang="zh-CN" sz="3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9713" algn="l"/>
                <a:tab pos="555783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5.jpg" descr="id:21475020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56144" y="2353612"/>
            <a:ext cx="1440160" cy="1699213"/>
          </a:xfrm>
          <a:prstGeom prst="rect">
            <a:avLst/>
          </a:prstGeom>
        </p:spPr>
      </p:pic>
      <p:pic>
        <p:nvPicPr>
          <p:cNvPr id="4" name="aw6.jpg" descr="id:21475020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50480" y="2353611"/>
            <a:ext cx="1271849" cy="1699214"/>
          </a:xfrm>
          <a:prstGeom prst="rect">
            <a:avLst/>
          </a:prstGeom>
        </p:spPr>
      </p:pic>
      <p:pic>
        <p:nvPicPr>
          <p:cNvPr id="5" name="aw7.jpg" descr="id:21475020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449915" y="2375860"/>
            <a:ext cx="1593836" cy="1699214"/>
          </a:xfrm>
          <a:prstGeom prst="rect">
            <a:avLst/>
          </a:prstGeom>
        </p:spPr>
      </p:pic>
      <p:pic>
        <p:nvPicPr>
          <p:cNvPr id="6" name="aw8.jpg" descr="id:214750202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233519" y="2353611"/>
            <a:ext cx="1447478" cy="169921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0750" y="1085643"/>
            <a:ext cx="3585891" cy="43990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77749" y="107461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59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537</Words>
  <Application>Microsoft Office PowerPoint</Application>
  <PresentationFormat>自定义</PresentationFormat>
  <Paragraphs>37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453</cp:revision>
  <dcterms:created xsi:type="dcterms:W3CDTF">2020-11-06T05:24:00Z</dcterms:created>
  <dcterms:modified xsi:type="dcterms:W3CDTF">2025-09-17T08:39:04Z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